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72" r:id="rId7"/>
    <p:sldId id="260" r:id="rId8"/>
    <p:sldId id="261" r:id="rId9"/>
    <p:sldId id="267" r:id="rId10"/>
    <p:sldId id="262" r:id="rId11"/>
    <p:sldId id="266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BCE0D-D026-48ED-AE0B-8C26C327459D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402C-4125-4E6D-AEE0-93686D88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402C-4125-4E6D-AEE0-93686D882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9152"/>
            <a:ext cx="8382000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_of_Banglades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8305800" cy="457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352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শব্দার্থ আলোচনা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16852"/>
            <a:ext cx="2249863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032" y="1216852"/>
            <a:ext cx="1295400" cy="11079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216852"/>
            <a:ext cx="31242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একটি রং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90800"/>
            <a:ext cx="84582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আমার জামার রং সবুজ।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57200" y="5638800"/>
            <a:ext cx="79248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শেফালি ফুলে সুবাস আছে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iul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059304"/>
            <a:ext cx="1524000" cy="12586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4038600"/>
            <a:ext cx="27432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শেফালি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057471"/>
            <a:ext cx="3048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শিউলি ফুল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236655"/>
            <a:ext cx="70104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শিক্ষার্থীদের একাকি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আবৃত্তি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609600"/>
            <a:ext cx="56388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066800"/>
            <a:ext cx="7772400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নিচের শব্দ দুটি দিয়ে অর্থ ও বাক্য লিখ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038600"/>
            <a:ext cx="7391400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সবুজ ,শেফালি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19031"/>
            <a:ext cx="6477000" cy="488656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200561"/>
            <a:ext cx="38100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143000"/>
            <a:ext cx="8229600" cy="502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05800" cy="42473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সুরাইয়া আখতার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লালমোহন মডেল সরকারি প্রাথমিক বিদ্যালয়।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লালমোহন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ভোলা।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২য়</a:t>
            </a:r>
            <a:endParaRPr lang="bn-BD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পাঠঃআমাদের দেশ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ঃ7</a:t>
            </a:r>
            <a:endParaRPr lang="bn-BD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0" y="4191000"/>
            <a:ext cx="9144000" cy="24384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28600" y="2209800"/>
            <a:ext cx="8686800" cy="16002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724400"/>
            <a:ext cx="8991600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শব্দ,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ছোট ছোট বাক্য শুনে বুঝতে পারবে ও বাক্য লিখতে পারবে ।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286000" y="762000"/>
            <a:ext cx="3505200" cy="12192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7808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362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কবিতাংশটি শুদ্ধ ও প্রমিত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উচ্চারণে আবৃত্তি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43000"/>
            <a:ext cx="7620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ভিডিওটি ভাল করে দেখ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8100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162800" cy="22775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দেশ</a:t>
            </a:r>
          </a:p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বজলুর রশীদ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72000"/>
            <a:ext cx="80010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পাঠের অংশ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..............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ছায়ায়।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399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ছবিতে তোমরা কি কি দেখতে পাচ্ছ?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334000"/>
            <a:ext cx="609600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প্রাকৃতিক দৃশ্য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ntitled.jpgll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11928" y="1524000"/>
            <a:ext cx="8527272" cy="3565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95400" y="1526440"/>
            <a:ext cx="6477000" cy="3971926"/>
            <a:chOff x="762000" y="1447800"/>
            <a:chExt cx="6477000" cy="39719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762000" y="1504950"/>
              <a:ext cx="4791075" cy="384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t="55295"/>
            <a:stretch>
              <a:fillRect/>
            </a:stretch>
          </p:blipFill>
          <p:spPr bwMode="auto">
            <a:xfrm>
              <a:off x="5486400" y="1447800"/>
              <a:ext cx="1752600" cy="39719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0" y="312003"/>
            <a:ext cx="9144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ছবিতে তোমরা কি কি দেখতে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পাচ্ছ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5806611"/>
            <a:ext cx="6096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বাংলাদের প্রাকৃতিক দৃশ্য।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5181600" cy="15081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শিক্ষকের আবৃত্তি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38143"/>
            <a:ext cx="7315200" cy="26776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শিক্ষার্থীদের দল গত আবৃত্তি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139</Words>
  <Application>Microsoft Office PowerPoint</Application>
  <PresentationFormat>On-screen Show (4:3)</PresentationFormat>
  <Paragraphs>46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FARIDA YEASMIN</dc:creator>
  <cp:lastModifiedBy>PTI</cp:lastModifiedBy>
  <cp:revision>124</cp:revision>
  <dcterms:created xsi:type="dcterms:W3CDTF">2006-08-16T00:00:00Z</dcterms:created>
  <dcterms:modified xsi:type="dcterms:W3CDTF">2013-06-14T15:16:35Z</dcterms:modified>
</cp:coreProperties>
</file>